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79" r:id="rId3"/>
    <p:sldId id="284" r:id="rId4"/>
    <p:sldId id="256" r:id="rId5"/>
    <p:sldId id="288" r:id="rId6"/>
    <p:sldId id="275" r:id="rId7"/>
    <p:sldId id="289" r:id="rId8"/>
    <p:sldId id="283" r:id="rId9"/>
    <p:sldId id="290" r:id="rId10"/>
    <p:sldId id="262" r:id="rId11"/>
    <p:sldId id="291" r:id="rId12"/>
    <p:sldId id="264" r:id="rId13"/>
    <p:sldId id="286" r:id="rId14"/>
    <p:sldId id="285" r:id="rId15"/>
    <p:sldId id="292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49CBD-BD4B-4586-AB47-690090D8EF01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9910D-C392-44E0-9FB5-1A5F25281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4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6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8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6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5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3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2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9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1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497E3-AD2A-402D-AC89-3F3F8DC0958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FE725-58EA-4A9D-A969-4057F2996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2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4.jpg"/><Relationship Id="rId7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image" Target="../media/image5.jpeg"/><Relationship Id="rId9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slide" Target="slide4.xml"/><Relationship Id="rId7" Type="http://schemas.openxmlformats.org/officeDocument/2006/relationships/slide" Target="slide1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4" Type="http://schemas.openxmlformats.org/officeDocument/2006/relationships/slide" Target="slide6.xml"/><Relationship Id="rId9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7" Type="http://schemas.openxmlformats.org/officeDocument/2006/relationships/image" Target="../media/image15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4.jpg"/><Relationship Id="rId7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image" Target="../media/image5.jpeg"/><Relationship Id="rId9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4.jpg"/><Relationship Id="rId7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image" Target="../media/image5.jpeg"/><Relationship Id="rId9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4.jpg"/><Relationship Id="rId7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image" Target="../media/image5.jpeg"/><Relationship Id="rId9" Type="http://schemas.openxmlformats.org/officeDocument/2006/relationships/slide" Target="slide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4.jpg"/><Relationship Id="rId7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image" Target="../media/image5.jpeg"/><Relationship Id="rId9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934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0518" y="137625"/>
            <a:ext cx="31874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461387" y="1905000"/>
            <a:ext cx="76200" cy="4572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24400" y="1730514"/>
            <a:ext cx="4004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CẢ LỚP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73993" y="24384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26 + 4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6690" y="901205"/>
            <a:ext cx="48559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625897" y="3238357"/>
            <a:ext cx="1232103" cy="1522670"/>
            <a:chOff x="1667180" y="3238357"/>
            <a:chExt cx="1232103" cy="1522670"/>
          </a:xfrm>
        </p:grpSpPr>
        <p:sp>
          <p:nvSpPr>
            <p:cNvPr id="6" name="TextBox 5"/>
            <p:cNvSpPr txBox="1"/>
            <p:nvPr/>
          </p:nvSpPr>
          <p:spPr>
            <a:xfrm>
              <a:off x="1991645" y="3238357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26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67180" y="3652928"/>
              <a:ext cx="2839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19298" y="4176252"/>
              <a:ext cx="8799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4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496345" y="2460484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41 + 9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787517" y="4724400"/>
            <a:ext cx="948194" cy="584775"/>
            <a:chOff x="1828800" y="4724400"/>
            <a:chExt cx="948194" cy="584775"/>
          </a:xfrm>
        </p:grpSpPr>
        <p:sp>
          <p:nvSpPr>
            <p:cNvPr id="12" name="TextBox 11"/>
            <p:cNvSpPr txBox="1"/>
            <p:nvPr/>
          </p:nvSpPr>
          <p:spPr>
            <a:xfrm>
              <a:off x="1981200" y="4724400"/>
              <a:ext cx="6200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30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828800" y="4761027"/>
              <a:ext cx="94819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6873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77800" cy="68580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3429000" y="685800"/>
            <a:ext cx="29718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086600" y="694765"/>
            <a:ext cx="1905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7160" y="1143000"/>
            <a:ext cx="76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1143000"/>
            <a:ext cx="6858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3337" y="1384013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0" y="1524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5784" y="1916942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Nữ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160" y="2396681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1302" y="2865876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96615" y="1899359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:14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89039" y="2367549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:16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36638" y="2865876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:….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26717" y="3523299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66800" y="4076420"/>
            <a:ext cx="7162800" cy="22481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+ 16 = 30 (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30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807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  <p:bldP spid="11" grpId="0"/>
      <p:bldP spid="12" grpId="0"/>
      <p:bldP spid="13" grpId="0"/>
      <p:bldP spid="16" grpId="0"/>
      <p:bldP spid="17" grpId="0"/>
      <p:bldP spid="19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00400"/>
            <a:ext cx="9211578" cy="10058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000" y="80964"/>
            <a:ext cx="886132" cy="12906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721462"/>
            <a:ext cx="228599" cy="228599"/>
          </a:xfrm>
          <a:prstGeom prst="rect">
            <a:avLst/>
          </a:prstGeom>
        </p:spPr>
      </p:pic>
      <p:sp>
        <p:nvSpPr>
          <p:cNvPr id="6" name="Cloud 5">
            <a:hlinkClick r:id="rId5" action="ppaction://hlinksldjump"/>
          </p:cNvPr>
          <p:cNvSpPr/>
          <p:nvPr/>
        </p:nvSpPr>
        <p:spPr>
          <a:xfrm>
            <a:off x="438765" y="4229100"/>
            <a:ext cx="1143000" cy="685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>
            <a:hlinkClick r:id="rId6" action="ppaction://hlinksldjump"/>
          </p:cNvPr>
          <p:cNvSpPr/>
          <p:nvPr/>
        </p:nvSpPr>
        <p:spPr>
          <a:xfrm>
            <a:off x="2111770" y="3429000"/>
            <a:ext cx="1600200" cy="8001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>
            <a:hlinkClick r:id="rId7" action="ppaction://hlinksldjump"/>
          </p:cNvPr>
          <p:cNvSpPr/>
          <p:nvPr/>
        </p:nvSpPr>
        <p:spPr>
          <a:xfrm>
            <a:off x="4079138" y="2743200"/>
            <a:ext cx="1657067" cy="933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8">
            <a:hlinkClick r:id="rId8" action="ppaction://hlinksldjump"/>
          </p:cNvPr>
          <p:cNvSpPr/>
          <p:nvPr/>
        </p:nvSpPr>
        <p:spPr>
          <a:xfrm>
            <a:off x="4421727" y="1371600"/>
            <a:ext cx="17526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>
            <a:hlinkClick r:id="rId9" action="ppaction://hlinksldjump"/>
          </p:cNvPr>
          <p:cNvSpPr/>
          <p:nvPr/>
        </p:nvSpPr>
        <p:spPr>
          <a:xfrm>
            <a:off x="2340994" y="859207"/>
            <a:ext cx="1738144" cy="1066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5280" y="115528"/>
            <a:ext cx="12877800" cy="67424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5800" y="11430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5: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2895600"/>
            <a:ext cx="4114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181600" y="2838450"/>
            <a:ext cx="0" cy="1333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181600" y="2857500"/>
            <a:ext cx="2286000" cy="38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066800" y="2838450"/>
            <a:ext cx="0" cy="1333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467600" y="2828925"/>
            <a:ext cx="0" cy="1333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38200" y="2291775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467600" y="2265165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953000" y="224415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32" name="Left Brace 31"/>
          <p:cNvSpPr/>
          <p:nvPr/>
        </p:nvSpPr>
        <p:spPr>
          <a:xfrm rot="5400000">
            <a:off x="2987532" y="663434"/>
            <a:ext cx="273336" cy="41148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 Brace 32"/>
          <p:cNvSpPr/>
          <p:nvPr/>
        </p:nvSpPr>
        <p:spPr>
          <a:xfrm rot="5400000">
            <a:off x="6187931" y="1577834"/>
            <a:ext cx="273339" cy="2286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667000" y="2082225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7 cm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600700" y="2082225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 cm</a:t>
            </a:r>
          </a:p>
        </p:txBody>
      </p:sp>
      <p:sp>
        <p:nvSpPr>
          <p:cNvPr id="36" name="Left Brace 35"/>
          <p:cNvSpPr/>
          <p:nvPr/>
        </p:nvSpPr>
        <p:spPr>
          <a:xfrm rot="16200000">
            <a:off x="3848100" y="286364"/>
            <a:ext cx="838200" cy="6400800"/>
          </a:xfrm>
          <a:prstGeom prst="leftBrace">
            <a:avLst/>
          </a:prstGeom>
          <a:ln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62000" y="44958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…… cm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……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14800" y="4444425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05600" y="4444425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0" y="116782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4807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00400"/>
            <a:ext cx="9211578" cy="10058400"/>
          </a:xfrm>
          <a:prstGeom prst="rect">
            <a:avLst/>
          </a:prstGeom>
        </p:spPr>
      </p:pic>
      <p:sp>
        <p:nvSpPr>
          <p:cNvPr id="6" name="Cloud 5">
            <a:hlinkClick r:id="rId3" action="ppaction://hlinksldjump"/>
          </p:cNvPr>
          <p:cNvSpPr/>
          <p:nvPr/>
        </p:nvSpPr>
        <p:spPr>
          <a:xfrm>
            <a:off x="438765" y="3862234"/>
            <a:ext cx="1143000" cy="685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>
            <a:hlinkClick r:id="rId4" action="ppaction://hlinksldjump"/>
          </p:cNvPr>
          <p:cNvSpPr/>
          <p:nvPr/>
        </p:nvSpPr>
        <p:spPr>
          <a:xfrm>
            <a:off x="2111770" y="3429000"/>
            <a:ext cx="1600200" cy="8001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>
            <a:hlinkClick r:id="rId5" action="ppaction://hlinksldjump"/>
          </p:cNvPr>
          <p:cNvSpPr/>
          <p:nvPr/>
        </p:nvSpPr>
        <p:spPr>
          <a:xfrm>
            <a:off x="4079138" y="2743200"/>
            <a:ext cx="1657067" cy="933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8">
            <a:hlinkClick r:id="rId6" action="ppaction://hlinksldjump"/>
          </p:cNvPr>
          <p:cNvSpPr/>
          <p:nvPr/>
        </p:nvSpPr>
        <p:spPr>
          <a:xfrm>
            <a:off x="4421727" y="1371600"/>
            <a:ext cx="17526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>
            <a:hlinkClick r:id="rId7" action="ppaction://hlinksldjump"/>
          </p:cNvPr>
          <p:cNvSpPr/>
          <p:nvPr/>
        </p:nvSpPr>
        <p:spPr>
          <a:xfrm>
            <a:off x="1693248" y="1219200"/>
            <a:ext cx="1738144" cy="1066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961" y="-21383"/>
            <a:ext cx="1012059" cy="14187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643" y="657390"/>
            <a:ext cx="490989" cy="49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777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57200"/>
            <a:ext cx="5867399" cy="586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13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362200"/>
            <a:ext cx="4300537" cy="3551861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152400" y="304800"/>
            <a:ext cx="5334000" cy="2398542"/>
          </a:xfrm>
          <a:prstGeom prst="wedgeEllipseCallout">
            <a:avLst>
              <a:gd name="adj1" fmla="val 45164"/>
              <a:gd name="adj2" fmla="val 7693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CẢM ƠN CÁC BẠN NHÉ! 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MÌNH SẼ CỐ GẮNG</a:t>
            </a:r>
          </a:p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CHĂM CHỈ HỌC TẬP</a:t>
            </a:r>
          </a:p>
        </p:txBody>
      </p:sp>
    </p:spTree>
    <p:extLst>
      <p:ext uri="{BB962C8B-B14F-4D97-AF65-F5344CB8AC3E}">
        <p14:creationId xmlns:p14="http://schemas.microsoft.com/office/powerpoint/2010/main" val="1561551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taochu_bgr_4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8718">
            <a:off x="76200" y="2590800"/>
            <a:ext cx="2971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304800" y="457200"/>
            <a:ext cx="6400800" cy="1676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 chào quý thầy, cô !</a:t>
            </a:r>
          </a:p>
        </p:txBody>
      </p:sp>
      <p:pic>
        <p:nvPicPr>
          <p:cNvPr id="9221" name="Picture 5" descr="8637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91099">
            <a:off x="8077200" y="16002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86370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3420">
            <a:off x="4648200" y="48006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1981200"/>
            <a:ext cx="5410200" cy="11430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học tốt !</a:t>
            </a:r>
          </a:p>
        </p:txBody>
      </p:sp>
      <p:pic>
        <p:nvPicPr>
          <p:cNvPr id="9224" name="Picture 8" descr="bFLOWERblu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4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9" descr="bFLOWERwhit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0" descr="bFLOWERred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4864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774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19" grpId="1"/>
      <p:bldP spid="13319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24200" y="979529"/>
            <a:ext cx="327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29000" y="4191000"/>
            <a:ext cx="190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37 + 23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38400" y="2048814"/>
            <a:ext cx="48559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2446" y="311810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41 + 9</a:t>
            </a:r>
          </a:p>
        </p:txBody>
      </p:sp>
    </p:spTree>
    <p:extLst>
      <p:ext uri="{BB962C8B-B14F-4D97-AF65-F5344CB8AC3E}">
        <p14:creationId xmlns:p14="http://schemas.microsoft.com/office/powerpoint/2010/main" val="384081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00400"/>
            <a:ext cx="9211578" cy="10058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14" y="3429000"/>
            <a:ext cx="886132" cy="12906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721462"/>
            <a:ext cx="228599" cy="228599"/>
          </a:xfrm>
          <a:prstGeom prst="rect">
            <a:avLst/>
          </a:prstGeom>
        </p:spPr>
      </p:pic>
      <p:sp>
        <p:nvSpPr>
          <p:cNvPr id="6" name="Cloud 5">
            <a:hlinkClick r:id="rId5" action="ppaction://hlinksldjump"/>
          </p:cNvPr>
          <p:cNvSpPr/>
          <p:nvPr/>
        </p:nvSpPr>
        <p:spPr>
          <a:xfrm>
            <a:off x="438765" y="4229100"/>
            <a:ext cx="1143000" cy="685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>
            <a:hlinkClick r:id="rId6" action="ppaction://hlinksldjump"/>
          </p:cNvPr>
          <p:cNvSpPr/>
          <p:nvPr/>
        </p:nvSpPr>
        <p:spPr>
          <a:xfrm>
            <a:off x="2111770" y="3429000"/>
            <a:ext cx="1600200" cy="8001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>
            <a:hlinkClick r:id="rId7" action="ppaction://hlinksldjump"/>
          </p:cNvPr>
          <p:cNvSpPr/>
          <p:nvPr/>
        </p:nvSpPr>
        <p:spPr>
          <a:xfrm>
            <a:off x="4079138" y="2743200"/>
            <a:ext cx="1657067" cy="933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8">
            <a:hlinkClick r:id="rId8" action="ppaction://hlinksldjump"/>
          </p:cNvPr>
          <p:cNvSpPr/>
          <p:nvPr/>
        </p:nvSpPr>
        <p:spPr>
          <a:xfrm>
            <a:off x="4421727" y="1371600"/>
            <a:ext cx="17526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>
            <a:hlinkClick r:id="rId9" action="ppaction://hlinksldjump"/>
          </p:cNvPr>
          <p:cNvSpPr/>
          <p:nvPr/>
        </p:nvSpPr>
        <p:spPr>
          <a:xfrm>
            <a:off x="1912228" y="990600"/>
            <a:ext cx="1738144" cy="1066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53200" y="664594"/>
            <a:ext cx="2362200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</a:p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NÚI TRÍ TUỆ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97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335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9500" y="610154"/>
            <a:ext cx="473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5700" y="1658777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9 + 1+ 5 =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5700" y="2554006"/>
            <a:ext cx="222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9 + 1+ 8 =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30010" y="16562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8 + 2 + 6 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24610" y="2564847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8 + 2 + 1 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76210" y="4039558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7 + 3 + 4 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00010" y="4896737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7 + 3 + 6 =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67000" y="1643388"/>
            <a:ext cx="66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81090" y="2556202"/>
            <a:ext cx="72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38700" y="4020065"/>
            <a:ext cx="72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72300" y="1656298"/>
            <a:ext cx="72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8700" y="4896737"/>
            <a:ext cx="72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72300" y="2564847"/>
            <a:ext cx="72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25793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00400"/>
            <a:ext cx="9211578" cy="10058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04" y="2386014"/>
            <a:ext cx="886132" cy="12906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721462"/>
            <a:ext cx="228599" cy="228599"/>
          </a:xfrm>
          <a:prstGeom prst="rect">
            <a:avLst/>
          </a:prstGeom>
        </p:spPr>
      </p:pic>
      <p:sp>
        <p:nvSpPr>
          <p:cNvPr id="6" name="Cloud 5">
            <a:hlinkClick r:id="rId5" action="ppaction://hlinksldjump"/>
          </p:cNvPr>
          <p:cNvSpPr/>
          <p:nvPr/>
        </p:nvSpPr>
        <p:spPr>
          <a:xfrm>
            <a:off x="438765" y="4229100"/>
            <a:ext cx="1143000" cy="685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>
            <a:hlinkClick r:id="rId6" action="ppaction://hlinksldjump"/>
          </p:cNvPr>
          <p:cNvSpPr/>
          <p:nvPr/>
        </p:nvSpPr>
        <p:spPr>
          <a:xfrm>
            <a:off x="2111770" y="3429000"/>
            <a:ext cx="1600200" cy="8001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>
            <a:hlinkClick r:id="rId7" action="ppaction://hlinksldjump"/>
          </p:cNvPr>
          <p:cNvSpPr/>
          <p:nvPr/>
        </p:nvSpPr>
        <p:spPr>
          <a:xfrm>
            <a:off x="4079138" y="2743200"/>
            <a:ext cx="1657067" cy="933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8">
            <a:hlinkClick r:id="rId8" action="ppaction://hlinksldjump"/>
          </p:cNvPr>
          <p:cNvSpPr/>
          <p:nvPr/>
        </p:nvSpPr>
        <p:spPr>
          <a:xfrm>
            <a:off x="4421727" y="1371600"/>
            <a:ext cx="17526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>
            <a:hlinkClick r:id="rId9" action="ppaction://hlinksldjump"/>
          </p:cNvPr>
          <p:cNvSpPr/>
          <p:nvPr/>
        </p:nvSpPr>
        <p:spPr>
          <a:xfrm>
            <a:off x="1912228" y="990600"/>
            <a:ext cx="1738144" cy="1066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36"/>
            <a:ext cx="13335000" cy="6858000"/>
          </a:xfrm>
          <a:prstGeom prst="rect">
            <a:avLst/>
          </a:prstGeom>
        </p:spPr>
      </p:pic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903321" y="595068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96697" y="1668422"/>
            <a:ext cx="1232103" cy="1646731"/>
            <a:chOff x="1667180" y="3175852"/>
            <a:chExt cx="1232103" cy="1646731"/>
          </a:xfrm>
        </p:grpSpPr>
        <p:sp>
          <p:nvSpPr>
            <p:cNvPr id="14" name="TextBox 13"/>
            <p:cNvSpPr txBox="1"/>
            <p:nvPr/>
          </p:nvSpPr>
          <p:spPr>
            <a:xfrm>
              <a:off x="2069689" y="3175852"/>
              <a:ext cx="7792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36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67180" y="3652928"/>
              <a:ext cx="2839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19298" y="4176252"/>
              <a:ext cx="8799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 4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38651" y="3200400"/>
            <a:ext cx="948194" cy="646331"/>
            <a:chOff x="1828800" y="4724400"/>
            <a:chExt cx="948194" cy="646331"/>
          </a:xfrm>
        </p:grpSpPr>
        <p:sp>
          <p:nvSpPr>
            <p:cNvPr id="18" name="TextBox 17"/>
            <p:cNvSpPr txBox="1"/>
            <p:nvPr/>
          </p:nvSpPr>
          <p:spPr>
            <a:xfrm>
              <a:off x="2019298" y="4724400"/>
              <a:ext cx="6200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828800" y="4761027"/>
              <a:ext cx="94819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329320" y="1674601"/>
            <a:ext cx="1232103" cy="1648029"/>
            <a:chOff x="1667180" y="3174554"/>
            <a:chExt cx="1232103" cy="1648029"/>
          </a:xfrm>
        </p:grpSpPr>
        <p:sp>
          <p:nvSpPr>
            <p:cNvPr id="22" name="TextBox 21"/>
            <p:cNvSpPr txBox="1"/>
            <p:nvPr/>
          </p:nvSpPr>
          <p:spPr>
            <a:xfrm>
              <a:off x="1991645" y="3174554"/>
              <a:ext cx="6796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 7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67180" y="3652928"/>
              <a:ext cx="2839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19298" y="4176252"/>
              <a:ext cx="8799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33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509864" y="3200407"/>
            <a:ext cx="919136" cy="646331"/>
            <a:chOff x="1828800" y="4724400"/>
            <a:chExt cx="948194" cy="450916"/>
          </a:xfrm>
        </p:grpSpPr>
        <p:sp>
          <p:nvSpPr>
            <p:cNvPr id="26" name="TextBox 25"/>
            <p:cNvSpPr txBox="1"/>
            <p:nvPr/>
          </p:nvSpPr>
          <p:spPr>
            <a:xfrm>
              <a:off x="2019298" y="4724400"/>
              <a:ext cx="620045" cy="450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828800" y="4761027"/>
              <a:ext cx="94819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562600" y="1674601"/>
            <a:ext cx="1232103" cy="1586175"/>
            <a:chOff x="1667180" y="3236408"/>
            <a:chExt cx="1232103" cy="1586175"/>
          </a:xfrm>
        </p:grpSpPr>
        <p:sp>
          <p:nvSpPr>
            <p:cNvPr id="29" name="TextBox 28"/>
            <p:cNvSpPr txBox="1"/>
            <p:nvPr/>
          </p:nvSpPr>
          <p:spPr>
            <a:xfrm>
              <a:off x="2036395" y="3236408"/>
              <a:ext cx="6796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52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667180" y="3652928"/>
              <a:ext cx="2839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019298" y="4176252"/>
              <a:ext cx="8799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962400" y="1668420"/>
            <a:ext cx="1232103" cy="1654210"/>
            <a:chOff x="1667180" y="3168373"/>
            <a:chExt cx="1232103" cy="1654210"/>
          </a:xfrm>
        </p:grpSpPr>
        <p:sp>
          <p:nvSpPr>
            <p:cNvPr id="33" name="TextBox 32"/>
            <p:cNvSpPr txBox="1"/>
            <p:nvPr/>
          </p:nvSpPr>
          <p:spPr>
            <a:xfrm>
              <a:off x="2004100" y="3168373"/>
              <a:ext cx="7125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25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667180" y="3652928"/>
              <a:ext cx="2839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19298" y="4176252"/>
              <a:ext cx="8799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45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786464" y="3200407"/>
            <a:ext cx="919136" cy="646331"/>
            <a:chOff x="1828800" y="4724400"/>
            <a:chExt cx="948194" cy="450916"/>
          </a:xfrm>
        </p:grpSpPr>
        <p:sp>
          <p:nvSpPr>
            <p:cNvPr id="37" name="TextBox 36"/>
            <p:cNvSpPr txBox="1"/>
            <p:nvPr/>
          </p:nvSpPr>
          <p:spPr>
            <a:xfrm>
              <a:off x="2019298" y="4724400"/>
              <a:ext cx="620045" cy="450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1828800" y="4761027"/>
              <a:ext cx="94819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4114800" y="3207187"/>
            <a:ext cx="919136" cy="646331"/>
            <a:chOff x="1828800" y="4724400"/>
            <a:chExt cx="948194" cy="450916"/>
          </a:xfrm>
        </p:grpSpPr>
        <p:sp>
          <p:nvSpPr>
            <p:cNvPr id="40" name="TextBox 39"/>
            <p:cNvSpPr txBox="1"/>
            <p:nvPr/>
          </p:nvSpPr>
          <p:spPr>
            <a:xfrm>
              <a:off x="2019298" y="4724400"/>
              <a:ext cx="620045" cy="450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1828800" y="4761027"/>
              <a:ext cx="94819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7149897" y="1668421"/>
            <a:ext cx="1232103" cy="1592205"/>
            <a:chOff x="1667180" y="3230378"/>
            <a:chExt cx="1232103" cy="1592205"/>
          </a:xfrm>
        </p:grpSpPr>
        <p:sp>
          <p:nvSpPr>
            <p:cNvPr id="43" name="TextBox 42"/>
            <p:cNvSpPr txBox="1"/>
            <p:nvPr/>
          </p:nvSpPr>
          <p:spPr>
            <a:xfrm>
              <a:off x="2017143" y="3230378"/>
              <a:ext cx="6667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19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667180" y="3652928"/>
              <a:ext cx="2839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019298" y="4176252"/>
              <a:ext cx="8799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61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315200" y="3200402"/>
            <a:ext cx="919136" cy="646331"/>
            <a:chOff x="1828800" y="4724400"/>
            <a:chExt cx="948194" cy="450916"/>
          </a:xfrm>
        </p:grpSpPr>
        <p:sp>
          <p:nvSpPr>
            <p:cNvPr id="47" name="TextBox 46"/>
            <p:cNvSpPr txBox="1"/>
            <p:nvPr/>
          </p:nvSpPr>
          <p:spPr>
            <a:xfrm>
              <a:off x="2019298" y="4724400"/>
              <a:ext cx="620045" cy="450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1828800" y="4761027"/>
              <a:ext cx="94819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7507398" y="3205393"/>
            <a:ext cx="66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914718" y="3206639"/>
            <a:ext cx="66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324029" y="3199094"/>
            <a:ext cx="66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90822" y="3206638"/>
            <a:ext cx="66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45028" y="3163101"/>
            <a:ext cx="66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422925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00400"/>
            <a:ext cx="9211578" cy="10058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628" y="2397612"/>
            <a:ext cx="1202939" cy="11837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721462"/>
            <a:ext cx="228599" cy="228599"/>
          </a:xfrm>
          <a:prstGeom prst="rect">
            <a:avLst/>
          </a:prstGeom>
        </p:spPr>
      </p:pic>
      <p:sp>
        <p:nvSpPr>
          <p:cNvPr id="6" name="Cloud 5">
            <a:hlinkClick r:id="rId5" action="ppaction://hlinksldjump"/>
          </p:cNvPr>
          <p:cNvSpPr/>
          <p:nvPr/>
        </p:nvSpPr>
        <p:spPr>
          <a:xfrm>
            <a:off x="438765" y="4229100"/>
            <a:ext cx="1143000" cy="685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>
            <a:hlinkClick r:id="rId6" action="ppaction://hlinksldjump"/>
          </p:cNvPr>
          <p:cNvSpPr/>
          <p:nvPr/>
        </p:nvSpPr>
        <p:spPr>
          <a:xfrm>
            <a:off x="1581765" y="3460340"/>
            <a:ext cx="1600200" cy="8001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>
            <a:hlinkClick r:id="rId7" action="ppaction://hlinksldjump"/>
          </p:cNvPr>
          <p:cNvSpPr/>
          <p:nvPr/>
        </p:nvSpPr>
        <p:spPr>
          <a:xfrm>
            <a:off x="3684161" y="3114675"/>
            <a:ext cx="1657067" cy="933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8">
            <a:hlinkClick r:id="rId8" action="ppaction://hlinksldjump"/>
          </p:cNvPr>
          <p:cNvSpPr/>
          <p:nvPr/>
        </p:nvSpPr>
        <p:spPr>
          <a:xfrm>
            <a:off x="4563856" y="1643020"/>
            <a:ext cx="17526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>
            <a:hlinkClick r:id="rId9" action="ppaction://hlinksldjump"/>
          </p:cNvPr>
          <p:cNvSpPr/>
          <p:nvPr/>
        </p:nvSpPr>
        <p:spPr>
          <a:xfrm>
            <a:off x="1912228" y="990600"/>
            <a:ext cx="1738144" cy="1066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36"/>
            <a:ext cx="13335000" cy="6858000"/>
          </a:xfrm>
          <a:prstGeom prst="rect">
            <a:avLst/>
          </a:prstGeom>
        </p:spPr>
      </p:pic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685800" y="685800"/>
            <a:ext cx="7294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73824" y="1600198"/>
            <a:ext cx="228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48 + 12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15144" y="1600197"/>
            <a:ext cx="228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3 + 27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9247" y="1600200"/>
            <a:ext cx="4578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24 + 6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00966" y="4090561"/>
            <a:ext cx="66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94669" y="2530383"/>
            <a:ext cx="1232103" cy="2207500"/>
            <a:chOff x="794669" y="2530383"/>
            <a:chExt cx="1232103" cy="2207500"/>
          </a:xfrm>
        </p:grpSpPr>
        <p:grpSp>
          <p:nvGrpSpPr>
            <p:cNvPr id="8" name="Group 7"/>
            <p:cNvGrpSpPr/>
            <p:nvPr/>
          </p:nvGrpSpPr>
          <p:grpSpPr>
            <a:xfrm>
              <a:off x="794669" y="2530383"/>
              <a:ext cx="1232103" cy="1646731"/>
              <a:chOff x="1667180" y="3175852"/>
              <a:chExt cx="1232103" cy="1646731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069689" y="3175852"/>
                <a:ext cx="77920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24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67180" y="3652928"/>
                <a:ext cx="28390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019298" y="4176252"/>
                <a:ext cx="87998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 6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936623" y="4091552"/>
              <a:ext cx="948194" cy="646331"/>
              <a:chOff x="1828800" y="4724400"/>
              <a:chExt cx="948194" cy="646331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2019298" y="4724400"/>
                <a:ext cx="6200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36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1828800" y="4761027"/>
                <a:ext cx="948194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 23"/>
          <p:cNvGrpSpPr/>
          <p:nvPr/>
        </p:nvGrpSpPr>
        <p:grpSpPr>
          <a:xfrm>
            <a:off x="3614406" y="2530383"/>
            <a:ext cx="1181711" cy="2207500"/>
            <a:chOff x="794669" y="2530383"/>
            <a:chExt cx="1181711" cy="2207500"/>
          </a:xfrm>
        </p:grpSpPr>
        <p:grpSp>
          <p:nvGrpSpPr>
            <p:cNvPr id="25" name="Group 24"/>
            <p:cNvGrpSpPr/>
            <p:nvPr/>
          </p:nvGrpSpPr>
          <p:grpSpPr>
            <a:xfrm>
              <a:off x="794669" y="2530383"/>
              <a:ext cx="1181711" cy="1634214"/>
              <a:chOff x="1667180" y="3175852"/>
              <a:chExt cx="1181711" cy="1634214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2069689" y="3175852"/>
                <a:ext cx="77920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48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67180" y="3652928"/>
                <a:ext cx="28390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960974" y="4163735"/>
                <a:ext cx="87998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12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936623" y="4091552"/>
              <a:ext cx="948194" cy="646331"/>
              <a:chOff x="1828800" y="4724400"/>
              <a:chExt cx="948194" cy="646331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2019298" y="4724400"/>
                <a:ext cx="6200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36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>
                <a:off x="1828800" y="4761027"/>
                <a:ext cx="948194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oup 33"/>
          <p:cNvGrpSpPr/>
          <p:nvPr/>
        </p:nvGrpSpPr>
        <p:grpSpPr>
          <a:xfrm>
            <a:off x="6607438" y="2530383"/>
            <a:ext cx="1232103" cy="2207500"/>
            <a:chOff x="794669" y="2530383"/>
            <a:chExt cx="1232103" cy="2207500"/>
          </a:xfrm>
        </p:grpSpPr>
        <p:grpSp>
          <p:nvGrpSpPr>
            <p:cNvPr id="35" name="Group 34"/>
            <p:cNvGrpSpPr/>
            <p:nvPr/>
          </p:nvGrpSpPr>
          <p:grpSpPr>
            <a:xfrm>
              <a:off x="794669" y="2530383"/>
              <a:ext cx="1232103" cy="1646731"/>
              <a:chOff x="1667180" y="3175852"/>
              <a:chExt cx="1232103" cy="1646731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2120081" y="3175852"/>
                <a:ext cx="77920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3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67180" y="3652928"/>
                <a:ext cx="28390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+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019298" y="4176252"/>
                <a:ext cx="87998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27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936623" y="4091552"/>
              <a:ext cx="948194" cy="646331"/>
              <a:chOff x="1828800" y="4724400"/>
              <a:chExt cx="948194" cy="646331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2019298" y="4724400"/>
                <a:ext cx="6200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36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1828800" y="4761027"/>
                <a:ext cx="948194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TextBox 49"/>
          <p:cNvSpPr txBox="1"/>
          <p:nvPr/>
        </p:nvSpPr>
        <p:spPr>
          <a:xfrm>
            <a:off x="4001378" y="4090562"/>
            <a:ext cx="66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59556" y="4090867"/>
            <a:ext cx="66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67567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00400"/>
            <a:ext cx="9211578" cy="10058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671" y="990600"/>
            <a:ext cx="886132" cy="12906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721462"/>
            <a:ext cx="228599" cy="228599"/>
          </a:xfrm>
          <a:prstGeom prst="rect">
            <a:avLst/>
          </a:prstGeom>
        </p:spPr>
      </p:pic>
      <p:sp>
        <p:nvSpPr>
          <p:cNvPr id="6" name="Cloud 5">
            <a:hlinkClick r:id="rId5" action="ppaction://hlinksldjump"/>
          </p:cNvPr>
          <p:cNvSpPr/>
          <p:nvPr/>
        </p:nvSpPr>
        <p:spPr>
          <a:xfrm>
            <a:off x="438765" y="4229100"/>
            <a:ext cx="1143000" cy="685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>
            <a:hlinkClick r:id="rId6" action="ppaction://hlinksldjump"/>
          </p:cNvPr>
          <p:cNvSpPr/>
          <p:nvPr/>
        </p:nvSpPr>
        <p:spPr>
          <a:xfrm>
            <a:off x="2111770" y="3429000"/>
            <a:ext cx="1600200" cy="8001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>
            <a:hlinkClick r:id="rId7" action="ppaction://hlinksldjump"/>
          </p:cNvPr>
          <p:cNvSpPr/>
          <p:nvPr/>
        </p:nvSpPr>
        <p:spPr>
          <a:xfrm>
            <a:off x="4079138" y="2743200"/>
            <a:ext cx="1657067" cy="9334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8">
            <a:hlinkClick r:id="rId8" action="ppaction://hlinksldjump"/>
          </p:cNvPr>
          <p:cNvSpPr/>
          <p:nvPr/>
        </p:nvSpPr>
        <p:spPr>
          <a:xfrm>
            <a:off x="4469327" y="1743545"/>
            <a:ext cx="17526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>
            <a:hlinkClick r:id="rId9" action="ppaction://hlinksldjump"/>
          </p:cNvPr>
          <p:cNvSpPr/>
          <p:nvPr/>
        </p:nvSpPr>
        <p:spPr>
          <a:xfrm>
            <a:off x="1912228" y="990600"/>
            <a:ext cx="1738144" cy="1066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275</Words>
  <Application>Microsoft Office PowerPoint</Application>
  <PresentationFormat>On-screen Show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Chúc các em học tốt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Tùng Phạm</cp:lastModifiedBy>
  <cp:revision>56</cp:revision>
  <dcterms:created xsi:type="dcterms:W3CDTF">2015-09-03T01:33:37Z</dcterms:created>
  <dcterms:modified xsi:type="dcterms:W3CDTF">2020-11-11T13:53:00Z</dcterms:modified>
</cp:coreProperties>
</file>